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0.50082918739635163</c:v>
                </c:pt>
                <c:pt idx="1">
                  <c:v>0.49751243781094528</c:v>
                </c:pt>
                <c:pt idx="2">
                  <c:v>0</c:v>
                </c:pt>
                <c:pt idx="3">
                  <c:v>1.658374792703151E-3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Sheet1!$G$2:$G$3</c:f>
              <c:numCache>
                <c:formatCode>0.0;;</c:formatCode>
                <c:ptCount val="2"/>
                <c:pt idx="0">
                  <c:v>6.4536129380314211</c:v>
                </c:pt>
                <c:pt idx="1">
                  <c:v>6.4536129380314211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3.5463870619685789</c:v>
                </c:pt>
                <c:pt idx="1">
                  <c:v>3.5463870619685789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Sheet1!$G$2:$G$3</c:f>
              <c:numCache>
                <c:formatCode>0.0;;</c:formatCode>
                <c:ptCount val="2"/>
                <c:pt idx="0">
                  <c:v>8.5838040619192029</c:v>
                </c:pt>
                <c:pt idx="1">
                  <c:v>8.5838040619192029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1.4161959380807971</c:v>
                </c:pt>
                <c:pt idx="1">
                  <c:v>1.4161959380807971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Sheet1!$G$2:$G$3</c:f>
              <c:numCache>
                <c:formatCode>0.0;;</c:formatCode>
                <c:ptCount val="2"/>
                <c:pt idx="0">
                  <c:v>8.9362711995055779</c:v>
                </c:pt>
                <c:pt idx="1">
                  <c:v>8.9362711995055779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1.0637288004944221</c:v>
                </c:pt>
                <c:pt idx="1">
                  <c:v>1.0637288004944221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Sheet1!$G$2:$G$3</c:f>
              <c:numCache>
                <c:formatCode>0.0;;</c:formatCode>
                <c:ptCount val="2"/>
                <c:pt idx="0">
                  <c:v>4.3811985175587562</c:v>
                </c:pt>
                <c:pt idx="1">
                  <c:v>4.3811985175587562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5.6188014824412438</c:v>
                </c:pt>
                <c:pt idx="1">
                  <c:v>5.6188014824412438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Walton Centre NHS Foundation Trust (41)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Walton Centre NHS Foundation Trust (41)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Walton Centre NHS Foundation Trust (41)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Walton Centre NHS Foundation Trust (41)</c:v>
                </c:pt>
              </c:strCache>
            </c:strRef>
          </c:cat>
          <c:val>
            <c:numRef>
              <c:f>Sheet1!$G$2:$G$3</c:f>
              <c:numCache>
                <c:formatCode>0.0;;</c:formatCode>
                <c:ptCount val="2"/>
                <c:pt idx="0">
                  <c:v>7.7257796001365007</c:v>
                </c:pt>
                <c:pt idx="1">
                  <c:v>7.7257796001365007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Walton Centre NHS Foundation Trust (41)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Walton Centre NHS Foundation Trust (41)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Walton Centre NHS Foundation Trust (41)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2.2742203998634993</c:v>
                </c:pt>
                <c:pt idx="1">
                  <c:v>2.2742203998634993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The Walton Centre NHS Foundation Trust (595)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The Walton Centre NHS Foundation Trust (595)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The Walton Centre NHS Foundation Trust (595)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The Walton Centre NHS Foundation Trust (595)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The Walton Centre NHS Foundation Trust (595)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The Walton Centre NHS Foundation Trust (595)</c:v>
                </c:pt>
              </c:strCache>
            </c:strRef>
          </c:cat>
          <c:val>
            <c:numRef>
              <c:f>Sheet1!$I$2:$I$3</c:f>
              <c:numCache>
                <c:formatCode>0.0;;</c:formatCode>
                <c:ptCount val="2"/>
                <c:pt idx="0">
                  <c:v>9.4689528157996943</c:v>
                </c:pt>
                <c:pt idx="1">
                  <c:v>9.4689528157996943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The Walton Centre NHS Foundation Trust (595)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0.53104718420030572</c:v>
                </c:pt>
                <c:pt idx="1">
                  <c:v>0.53104718420030572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The Walton Centre NHS Foundation Trust (483)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The Walton Centre NHS Foundation Trust (483)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The Walton Centre NHS Foundation Trust (483)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The Walton Centre NHS Foundation Trust (483)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The Walton Centre NHS Foundation Trust (483)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The Walton Centre NHS Foundation Trust (483)</c:v>
                </c:pt>
              </c:strCache>
            </c:strRef>
          </c:cat>
          <c:val>
            <c:numRef>
              <c:f>Sheet1!$I$2:$I$3</c:f>
              <c:numCache>
                <c:formatCode>0.0;;</c:formatCode>
                <c:ptCount val="2"/>
                <c:pt idx="0">
                  <c:v>8.8785690434172633</c:v>
                </c:pt>
                <c:pt idx="1">
                  <c:v>8.8785690434172633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The Walton Centre NHS Foundation Trust (483)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1.1214309565827367</c:v>
                </c:pt>
                <c:pt idx="1">
                  <c:v>1.1214309565827367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The Walton Centre NHS Foundation Trust (407)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The Walton Centre NHS Foundation Trust (407)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The Walton Centre NHS Foundation Trust (407)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The Walton Centre NHS Foundation Trust (407)</c:v>
                </c:pt>
              </c:strCache>
            </c:strRef>
          </c:cat>
          <c:val>
            <c:numRef>
              <c:f>Sheet1!$G$2:$G$3</c:f>
              <c:numCache>
                <c:formatCode>0.0;;</c:formatCode>
                <c:ptCount val="2"/>
                <c:pt idx="0">
                  <c:v>0</c:v>
                </c:pt>
                <c:pt idx="1">
                  <c:v>8.4097714711321068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The Walton Centre NHS Foundation Trust (407)</c:v>
                </c:pt>
              </c:strCache>
            </c:strRef>
          </c:cat>
          <c:val>
            <c:numRef>
              <c:f>Sheet1!$H$2:$H$3</c:f>
              <c:numCache>
                <c:formatCode>0.0;;</c:formatCode>
                <c:ptCount val="2"/>
                <c:pt idx="0">
                  <c:v>8.4097714711321068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The Walton Centre NHS Foundation Trust (407)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The Walton Centre NHS Foundation Trust (407)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1.5902285288678932</c:v>
                </c:pt>
                <c:pt idx="1">
                  <c:v>1.5902285288678932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The Walton Centre NHS Foundation Trust (224)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The Walton Centre NHS Foundation Trust (224)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The Walton Centre NHS Foundation Trust (224)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The Walton Centre NHS Foundation Trust (224)</c:v>
                </c:pt>
              </c:strCache>
            </c:strRef>
          </c:cat>
          <c:val>
            <c:numRef>
              <c:f>Sheet1!$G$2:$G$3</c:f>
              <c:numCache>
                <c:formatCode>0.0;;</c:formatCode>
                <c:ptCount val="2"/>
                <c:pt idx="0">
                  <c:v>8.3867127777138037</c:v>
                </c:pt>
                <c:pt idx="1">
                  <c:v>8.3867127777138037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The Walton Centre NHS Foundation Trust (224)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The Walton Centre NHS Foundation Trust (224)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The Walton Centre NHS Foundation Trust (224)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1.6132872222861963</c:v>
                </c:pt>
                <c:pt idx="1">
                  <c:v>1.6132872222861963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The Walton Centre NHS Foundation Trust (289)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The Walton Centre NHS Foundation Trust (289)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The Walton Centre NHS Foundation Trust (289)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The Walton Centre NHS Foundation Trust (289)</c:v>
                </c:pt>
              </c:strCache>
            </c:strRef>
          </c:cat>
          <c:val>
            <c:numRef>
              <c:f>Sheet1!$G$2:$G$3</c:f>
              <c:numCache>
                <c:formatCode>0.0;;</c:formatCode>
                <c:ptCount val="2"/>
                <c:pt idx="0">
                  <c:v>6.9272959158454306</c:v>
                </c:pt>
                <c:pt idx="1">
                  <c:v>6.9272959158454306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The Walton Centre NHS Foundation Trust (289)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The Walton Centre NHS Foundation Trust (289)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The Walton Centre NHS Foundation Trust (289)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3.0727040841545694</c:v>
                </c:pt>
                <c:pt idx="1">
                  <c:v>3.0727040841545694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Sheet1!$I$2:$I$3</c:f>
              <c:numCache>
                <c:formatCode>0.0;;</c:formatCode>
                <c:ptCount val="2"/>
                <c:pt idx="0">
                  <c:v>9.7413971133082082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Sheet1!$J$2:$J$3</c:f>
              <c:numCache>
                <c:formatCode>0.0;;</c:formatCode>
                <c:ptCount val="2"/>
                <c:pt idx="0">
                  <c:v>0</c:v>
                </c:pt>
                <c:pt idx="1">
                  <c:v>9.7413971133082082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0.25860288669179177</c:v>
                </c:pt>
                <c:pt idx="1">
                  <c:v>0.25860288669179177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(560)</c:v>
                </c:pt>
                <c:pt idx="1">
                  <c:v>The Walton Centre NHS Foundation Trust (560)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(560)</c:v>
                </c:pt>
                <c:pt idx="1">
                  <c:v>The Walton Centre NHS Foundation Trust (560)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(560)</c:v>
                </c:pt>
                <c:pt idx="1">
                  <c:v>The Walton Centre NHS Foundation Trust (560)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(560)</c:v>
                </c:pt>
                <c:pt idx="1">
                  <c:v>The Walton Centre NHS Foundation Trust (560)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(560)</c:v>
                </c:pt>
                <c:pt idx="1">
                  <c:v>The Walton Centre NHS Foundation Trust (560)</c:v>
                </c:pt>
              </c:strCache>
            </c:strRef>
          </c:cat>
          <c:val>
            <c:numRef>
              <c:f>Sheet1!$H$2:$H$3</c:f>
              <c:numCache>
                <c:formatCode>0.0;;</c:formatCode>
                <c:ptCount val="2"/>
                <c:pt idx="0">
                  <c:v>0</c:v>
                </c:pt>
                <c:pt idx="1">
                  <c:v>9.1922555195406872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(560)</c:v>
                </c:pt>
                <c:pt idx="1">
                  <c:v>The Walton Centre NHS Foundation Trust (560)</c:v>
                </c:pt>
              </c:strCache>
            </c:strRef>
          </c:cat>
          <c:val>
            <c:numRef>
              <c:f>Sheet1!$I$2:$I$3</c:f>
              <c:numCache>
                <c:formatCode>0.0;;</c:formatCode>
                <c:ptCount val="2"/>
                <c:pt idx="0">
                  <c:v>9.1922555195406872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(560)</c:v>
                </c:pt>
                <c:pt idx="1">
                  <c:v>The Walton Centre NHS Foundation Trust (560)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0.8077444804593128</c:v>
                </c:pt>
                <c:pt idx="1">
                  <c:v>0.8077444804593128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(600)</c:v>
                </c:pt>
                <c:pt idx="1">
                  <c:v>The Walton Centre NHS Foundation Trust (600)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(600)</c:v>
                </c:pt>
                <c:pt idx="1">
                  <c:v>The Walton Centre NHS Foundation Trust (600)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(600)</c:v>
                </c:pt>
                <c:pt idx="1">
                  <c:v>The Walton Centre NHS Foundation Trust (600)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(600)</c:v>
                </c:pt>
                <c:pt idx="1">
                  <c:v>The Walton Centre NHS Foundation Trust (600)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(600)</c:v>
                </c:pt>
                <c:pt idx="1">
                  <c:v>The Walton Centre NHS Foundation Trust (600)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(600)</c:v>
                </c:pt>
                <c:pt idx="1">
                  <c:v>The Walton Centre NHS Foundation Trust (600)</c:v>
                </c:pt>
              </c:strCache>
            </c:strRef>
          </c:cat>
          <c:val>
            <c:numRef>
              <c:f>Sheet1!$I$2:$I$3</c:f>
              <c:numCache>
                <c:formatCode>0.0;;</c:formatCode>
                <c:ptCount val="2"/>
                <c:pt idx="0">
                  <c:v>9.5255827211788073</c:v>
                </c:pt>
                <c:pt idx="1">
                  <c:v>9.5255827211788073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(600)</c:v>
                </c:pt>
                <c:pt idx="1">
                  <c:v>The Walton Centre NHS Foundation Trust (600)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0.47441727882119267</c:v>
                </c:pt>
                <c:pt idx="1">
                  <c:v>0.47441727882119267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(596)</c:v>
                </c:pt>
                <c:pt idx="1">
                  <c:v>The Walton Centre NHS Foundation Trust (596)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(596)</c:v>
                </c:pt>
                <c:pt idx="1">
                  <c:v>The Walton Centre NHS Foundation Trust (596)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(596)</c:v>
                </c:pt>
                <c:pt idx="1">
                  <c:v>The Walton Centre NHS Foundation Trust (596)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(596)</c:v>
                </c:pt>
                <c:pt idx="1">
                  <c:v>The Walton Centre NHS Foundation Trust (596)</c:v>
                </c:pt>
              </c:strCache>
            </c:strRef>
          </c:cat>
          <c:val>
            <c:numRef>
              <c:f>Sheet1!$G$2:$G$3</c:f>
              <c:numCache>
                <c:formatCode>0.0;;</c:formatCode>
                <c:ptCount val="2"/>
                <c:pt idx="0">
                  <c:v>9.0387795477799582</c:v>
                </c:pt>
                <c:pt idx="1">
                  <c:v>9.0387795477799582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(596)</c:v>
                </c:pt>
                <c:pt idx="1">
                  <c:v>The Walton Centre NHS Foundation Trust (596)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(596)</c:v>
                </c:pt>
                <c:pt idx="1">
                  <c:v>The Walton Centre NHS Foundation Trust (596)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(596)</c:v>
                </c:pt>
                <c:pt idx="1">
                  <c:v>The Walton Centre NHS Foundation Trust (596)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0.96122045222004182</c:v>
                </c:pt>
                <c:pt idx="1">
                  <c:v>0.96122045222004182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Sheet1!$H$2:$H$3</c:f>
              <c:numCache>
                <c:formatCode>0.0;;</c:formatCode>
                <c:ptCount val="2"/>
                <c:pt idx="0">
                  <c:v>0</c:v>
                </c:pt>
                <c:pt idx="1">
                  <c:v>9.1258316350141495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Sheet1!$I$2:$I$3</c:f>
              <c:numCache>
                <c:formatCode>0.0;;</c:formatCode>
                <c:ptCount val="2"/>
                <c:pt idx="0">
                  <c:v>9.1258316350141495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0.87416836498585049</c:v>
                </c:pt>
                <c:pt idx="1">
                  <c:v>0.87416836498585049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(602)</c:v>
                </c:pt>
                <c:pt idx="1">
                  <c:v>The Walton Centre NHS Foundation Trust (602)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(602)</c:v>
                </c:pt>
                <c:pt idx="1">
                  <c:v>The Walton Centre NHS Foundation Trust (602)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(602)</c:v>
                </c:pt>
                <c:pt idx="1">
                  <c:v>The Walton Centre NHS Foundation Trust (602)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(602)</c:v>
                </c:pt>
                <c:pt idx="1">
                  <c:v>The Walton Centre NHS Foundation Trust (602)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(602)</c:v>
                </c:pt>
                <c:pt idx="1">
                  <c:v>The Walton Centre NHS Foundation Trust (602)</c:v>
                </c:pt>
              </c:strCache>
            </c:strRef>
          </c:cat>
          <c:val>
            <c:numRef>
              <c:f>Sheet1!$H$2:$H$3</c:f>
              <c:numCache>
                <c:formatCode>0.0;;</c:formatCode>
                <c:ptCount val="2"/>
                <c:pt idx="0">
                  <c:v>0</c:v>
                </c:pt>
                <c:pt idx="1">
                  <c:v>9.3545385601467128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(602)</c:v>
                </c:pt>
                <c:pt idx="1">
                  <c:v>The Walton Centre NHS Foundation Trust (602)</c:v>
                </c:pt>
              </c:strCache>
            </c:strRef>
          </c:cat>
          <c:val>
            <c:numRef>
              <c:f>Sheet1!$I$2:$I$3</c:f>
              <c:numCache>
                <c:formatCode>0.0;;</c:formatCode>
                <c:ptCount val="2"/>
                <c:pt idx="0">
                  <c:v>9.3545385601467128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(602)</c:v>
                </c:pt>
                <c:pt idx="1">
                  <c:v>The Walton Centre NHS Foundation Trust (602)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0.64546143985328719</c:v>
                </c:pt>
                <c:pt idx="1">
                  <c:v>0.64546143985328719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Sheet1!$I$2:$I$3</c:f>
              <c:numCache>
                <c:formatCode>0.0;;</c:formatCode>
                <c:ptCount val="2"/>
                <c:pt idx="0">
                  <c:v>9.2607748653325181</c:v>
                </c:pt>
                <c:pt idx="1">
                  <c:v>9.2607748653325181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0.73922513466748185</c:v>
                </c:pt>
                <c:pt idx="1">
                  <c:v>0.73922513466748185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Sheet1!$G$2:$G$3</c:f>
              <c:numCache>
                <c:formatCode>0.0;;</c:formatCode>
                <c:ptCount val="2"/>
                <c:pt idx="0">
                  <c:v>7.9619798343223209</c:v>
                </c:pt>
                <c:pt idx="1">
                  <c:v>7.9619798343223209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2.0380201656776791</c:v>
                </c:pt>
                <c:pt idx="1">
                  <c:v>2.0380201656776791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Walton Centre NHS Foundation Trust (545)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Walton Centre NHS Foundation Trust (545)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Walton Centre NHS Foundation Trust (545)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Walton Centre NHS Foundation Trust (545)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Walton Centre NHS Foundation Trust (545)</c:v>
                </c:pt>
              </c:strCache>
            </c:strRef>
          </c:cat>
          <c:val>
            <c:numRef>
              <c:f>Sheet1!$H$2:$H$3</c:f>
              <c:numCache>
                <c:formatCode>0.0;;</c:formatCode>
                <c:ptCount val="2"/>
                <c:pt idx="0">
                  <c:v>0</c:v>
                </c:pt>
                <c:pt idx="1">
                  <c:v>8.2815202089649294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Walton Centre NHS Foundation Trust (545)</c:v>
                </c:pt>
              </c:strCache>
            </c:strRef>
          </c:cat>
          <c:val>
            <c:numRef>
              <c:f>Sheet1!$I$2:$I$3</c:f>
              <c:numCache>
                <c:formatCode>0.0;;</c:formatCode>
                <c:ptCount val="2"/>
                <c:pt idx="0">
                  <c:v>8.2815202089649294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The Walton Centre NHS Foundation Trust (545)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1.7184797910350706</c:v>
                </c:pt>
                <c:pt idx="1">
                  <c:v>1.7184797910350706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Walton Centre NHS Foundation Trust (575)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Walton Centre NHS Foundation Trust (575)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Walton Centre NHS Foundation Trust (575)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Walton Centre NHS Foundation Trust (575)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Walton Centre NHS Foundation Trust (575)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Walton Centre NHS Foundation Trust (575)</c:v>
                </c:pt>
              </c:strCache>
            </c:strRef>
          </c:cat>
          <c:val>
            <c:numRef>
              <c:f>Sheet1!$I$2:$I$3</c:f>
              <c:numCache>
                <c:formatCode>0.0;;</c:formatCode>
                <c:ptCount val="2"/>
                <c:pt idx="0">
                  <c:v>0</c:v>
                </c:pt>
                <c:pt idx="1">
                  <c:v>8.0517211487259228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(575)</c:v>
                </c:pt>
                <c:pt idx="1">
                  <c:v>The Walton Centre NHS Foundation Trust (575)</c:v>
                </c:pt>
              </c:strCache>
            </c:strRef>
          </c:cat>
          <c:val>
            <c:numRef>
              <c:f>Sheet1!$J$2:$J$3</c:f>
              <c:numCache>
                <c:formatCode>0.0;;</c:formatCode>
                <c:ptCount val="2"/>
                <c:pt idx="0">
                  <c:v>8.0517211487259228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1.9482788512740772</c:v>
                </c:pt>
                <c:pt idx="1">
                  <c:v>1.9482788512740772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(582)</c:v>
                </c:pt>
                <c:pt idx="1">
                  <c:v>The Walton Centre NHS Foundation Trust (582)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(582)</c:v>
                </c:pt>
                <c:pt idx="1">
                  <c:v>The Walton Centre NHS Foundation Trust (582)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(582)</c:v>
                </c:pt>
                <c:pt idx="1">
                  <c:v>The Walton Centre NHS Foundation Trust (582)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(582)</c:v>
                </c:pt>
                <c:pt idx="1">
                  <c:v>The Walton Centre NHS Foundation Trust (582)</c:v>
                </c:pt>
              </c:strCache>
            </c:strRef>
          </c:cat>
          <c:val>
            <c:numRef>
              <c:f>Sheet1!$G$2:$G$3</c:f>
              <c:numCache>
                <c:formatCode>0.0;;</c:formatCode>
                <c:ptCount val="2"/>
                <c:pt idx="0">
                  <c:v>0</c:v>
                </c:pt>
                <c:pt idx="1">
                  <c:v>9.249693549306695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(582)</c:v>
                </c:pt>
                <c:pt idx="1">
                  <c:v>The Walton Centre NHS Foundation Trust (582)</c:v>
                </c:pt>
              </c:strCache>
            </c:strRef>
          </c:cat>
          <c:val>
            <c:numRef>
              <c:f>Sheet1!$H$2:$H$3</c:f>
              <c:numCache>
                <c:formatCode>0.0;;</c:formatCode>
                <c:ptCount val="2"/>
                <c:pt idx="0">
                  <c:v>9.249693549306695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(582)</c:v>
                </c:pt>
                <c:pt idx="1">
                  <c:v>The Walton Centre NHS Foundation Trust (582)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(582)</c:v>
                </c:pt>
                <c:pt idx="1">
                  <c:v>The Walton Centre NHS Foundation Trust (582)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0.75030645069330504</c:v>
                </c:pt>
                <c:pt idx="1">
                  <c:v>0.75030645069330504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The Walton Centre NHS Foundation Trust (526)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The Walton Centre NHS Foundation Trust (526)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The Walton Centre NHS Foundation Trust (526)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The Walton Centre NHS Foundation Trust (526)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The Walton Centre NHS Foundation Trust (526)</c:v>
                </c:pt>
              </c:strCache>
            </c:strRef>
          </c:cat>
          <c:val>
            <c:numRef>
              <c:f>Sheet1!$H$2:$H$3</c:f>
              <c:numCache>
                <c:formatCode>0.0;;</c:formatCode>
                <c:ptCount val="2"/>
                <c:pt idx="0">
                  <c:v>0</c:v>
                </c:pt>
                <c:pt idx="1">
                  <c:v>8.3510713968946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The Walton Centre NHS Foundation Trust (526)</c:v>
                </c:pt>
              </c:strCache>
            </c:strRef>
          </c:cat>
          <c:val>
            <c:numRef>
              <c:f>Sheet1!$I$2:$I$3</c:f>
              <c:numCache>
                <c:formatCode>0.0;;</c:formatCode>
                <c:ptCount val="2"/>
                <c:pt idx="0">
                  <c:v>8.3510713968946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The Walton Centre NHS Foundation Trust (526)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1.6489286031054</c:v>
                </c:pt>
                <c:pt idx="1">
                  <c:v>1.6489286031054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Sheet1!$G$2:$G$3</c:f>
              <c:numCache>
                <c:formatCode>0.0;;</c:formatCode>
                <c:ptCount val="2"/>
                <c:pt idx="0">
                  <c:v>9.6556639225090279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Sheet1!$H$2:$H$3</c:f>
              <c:numCache>
                <c:formatCode>0.0;;</c:formatCode>
                <c:ptCount val="2"/>
                <c:pt idx="0">
                  <c:v>0</c:v>
                </c:pt>
                <c:pt idx="1">
                  <c:v>9.6556639225090279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0.34433607749097206</c:v>
                </c:pt>
                <c:pt idx="1">
                  <c:v>0.34433607749097206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The Walton Centre NHS Foundation Trust (551)</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The Walton Centre NHS Foundation Trust (551)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The Walton Centre NHS Foundation Trust (551)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The Walton Centre NHS Foundation Trust (551)</c:v>
                </c:pt>
              </c:strCache>
            </c:strRef>
          </c:cat>
          <c:val>
            <c:numRef>
              <c:f>Sheet1!$G$2:$G$3</c:f>
              <c:numCache>
                <c:formatCode>0.0;;</c:formatCode>
                <c:ptCount val="2"/>
                <c:pt idx="0">
                  <c:v>9.0692077104202138</c:v>
                </c:pt>
                <c:pt idx="1">
                  <c:v>9.0692077104202138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The Walton Centre NHS Foundation Trust (551)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The Walton Centre NHS Foundation Trust (551)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The Walton Centre NHS Foundation Trust (551)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0.93079228957978621</c:v>
                </c:pt>
                <c:pt idx="1">
                  <c:v>0.93079228957978621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The Walton Centre NHS Foundation Trust (558)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The Walton Centre NHS Foundation Trust (558)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The Walton Centre NHS Foundation Trust (558)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The Walton Centre NHS Foundation Trust (558)</c:v>
                </c:pt>
              </c:strCache>
            </c:strRef>
          </c:cat>
          <c:val>
            <c:numRef>
              <c:f>Sheet1!$G$2:$G$3</c:f>
              <c:numCache>
                <c:formatCode>0.0;;</c:formatCode>
                <c:ptCount val="2"/>
                <c:pt idx="0">
                  <c:v>8.5763892070652705</c:v>
                </c:pt>
                <c:pt idx="1">
                  <c:v>8.5763892070652705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The Walton Centre NHS Foundation Trust (558)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The Walton Centre NHS Foundation Trust (558)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The Walton Centre NHS Foundation Trust (558)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1.4236107929347295</c:v>
                </c:pt>
                <c:pt idx="1">
                  <c:v>1.4236107929347295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Walton Centre NHS Foundation Trust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Walton Centre NHS Foundation Trust (89)</c:v>
                </c:pt>
              </c:strCache>
            </c:strRef>
          </c:cat>
          <c:val>
            <c:numRef>
              <c:f>Sheet1!$D$2:$D$3</c:f>
              <c:numCache>
                <c:formatCode>0.0;;</c:formatCode>
                <c:ptCount val="2"/>
                <c:pt idx="0">
                  <c:v>8.8852234021515493</c:v>
                </c:pt>
                <c:pt idx="1">
                  <c:v>8.8852234021515493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Walton Centre NHS Foundation Trust (89)</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Walton Centre NHS Foundation Trust (89)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Walton Centre NHS Foundation Trust (89)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Walton Centre NHS Foundation Trust (89)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Walton Centre NHS Foundation Trust (89)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The Walton Centre NHS Foundation Trust (89)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The Walton Centre NHS Foundation Trust (44)</c:v>
                </c:pt>
              </c:strCache>
            </c:strRef>
          </c:cat>
          <c:val>
            <c:numRef>
              <c:f>Sheet1!$D$2:$D$3</c:f>
              <c:numCache>
                <c:formatCode>0.0;;</c:formatCode>
                <c:ptCount val="2"/>
                <c:pt idx="0">
                  <c:v>7.6415087364686221</c:v>
                </c:pt>
                <c:pt idx="1">
                  <c:v>7.6415087364686221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The Walton Centre NHS Foundation Trust (44)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The Walton Centre NHS Foundation Trust (44)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The Walton Centre NHS Foundation Trust (44)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The Walton Centre NHS Foundation Trust (44)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The Walton Centre NHS Foundation Trust (44)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The Walton Centre NHS Foundation Trust (44)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Sheet1!$J$2:$J$3</c:f>
              <c:numCache>
                <c:formatCode>0.0;;</c:formatCode>
                <c:ptCount val="2"/>
                <c:pt idx="0">
                  <c:v>8.4206858723156941</c:v>
                </c:pt>
                <c:pt idx="1">
                  <c:v>8.4206858723156941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1.5793141276843059</c:v>
                </c:pt>
                <c:pt idx="1">
                  <c:v>1.5793141276843059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0.71050132661308218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0.22116033393855083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2.3088823877355331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0.22116033393855083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0.79327928591005126</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0.20441286686888027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6.6274472397763518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Sheet1!$G$2:$G$3</c:f>
              <c:numCache>
                <c:formatCode>0.0;;</c:formatCode>
                <c:ptCount val="2"/>
                <c:pt idx="0">
                  <c:v>8.1425277585570282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Sheet1!$H$2:$H$3</c:f>
              <c:numCache>
                <c:formatCode>0.0;;</c:formatCode>
                <c:ptCount val="2"/>
                <c:pt idx="0">
                  <c:v>0</c:v>
                </c:pt>
                <c:pt idx="1">
                  <c:v>8.1425277585570282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The Walton Centre NHS Foundation Trust (39)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1.8574722414429718</c:v>
                </c:pt>
                <c:pt idx="1">
                  <c:v>1.8574722414429718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Walton Centre NHS Foundation Trust (583)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Walton Centre NHS Foundation Trust (583)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Walton Centre NHS Foundation Trust (583)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Walton Centre NHS Foundation Trust (583)</c:v>
                </c:pt>
              </c:strCache>
            </c:strRef>
          </c:cat>
          <c:val>
            <c:numRef>
              <c:f>Sheet1!$G$2:$G$3</c:f>
              <c:numCache>
                <c:formatCode>0.0;;</c:formatCode>
                <c:ptCount val="2"/>
                <c:pt idx="0">
                  <c:v>0</c:v>
                </c:pt>
                <c:pt idx="1">
                  <c:v>7.1747749979065469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Walton Centre NHS Foundation Trust (583)</c:v>
                </c:pt>
              </c:strCache>
            </c:strRef>
          </c:cat>
          <c:val>
            <c:numRef>
              <c:f>Sheet1!$H$2:$H$3</c:f>
              <c:numCache>
                <c:formatCode>0.0;;</c:formatCode>
                <c:ptCount val="2"/>
                <c:pt idx="0">
                  <c:v>7.1747749979065469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Walton Centre NHS Foundation Trust (583)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(583)</c:v>
                </c:pt>
                <c:pt idx="1">
                  <c:v>The Walton Centre NHS Foundation Trust (583)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2.8252250020934531</c:v>
                </c:pt>
                <c:pt idx="1">
                  <c:v>2.8252250020934531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Walton Centre NHS Foundation Trust (461)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Walton Centre NHS Foundation Trust (461)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Walton Centre NHS Foundation Trust (461)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Walton Centre NHS Foundation Trust (461)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Walton Centre NHS Foundation Trust (461)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Walton Centre NHS Foundation Trust (461)</c:v>
                </c:pt>
              </c:strCache>
            </c:strRef>
          </c:cat>
          <c:val>
            <c:numRef>
              <c:f>Sheet1!$I$2:$I$3</c:f>
              <c:numCache>
                <c:formatCode>0.0;;</c:formatCode>
                <c:ptCount val="2"/>
                <c:pt idx="0">
                  <c:v>6.5403279054781969</c:v>
                </c:pt>
                <c:pt idx="1">
                  <c:v>6.5403279054781969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The Walton Centre NHS Foundation Trust (461)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3.4596720945218031</c:v>
                </c:pt>
                <c:pt idx="1">
                  <c:v>3.4596720945218031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The Walton Centre NHS Foundation Trust (238)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The Walton Centre NHS Foundation Trust (238)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The Walton Centre NHS Foundation Trust (238)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The Walton Centre NHS Foundation Trust (238)</c:v>
                </c:pt>
              </c:strCache>
            </c:strRef>
          </c:cat>
          <c:val>
            <c:numRef>
              <c:f>Sheet1!$G$2:$G$3</c:f>
              <c:numCache>
                <c:formatCode>0.0;;</c:formatCode>
                <c:ptCount val="2"/>
                <c:pt idx="0">
                  <c:v>8.2243583488626744</c:v>
                </c:pt>
                <c:pt idx="1">
                  <c:v>8.2243583488626744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The Walton Centre NHS Foundation Trust (238)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The Walton Centre NHS Foundation Trust (238)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The Walton Centre NHS Foundation Trust (238)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1.7756416511373256</c:v>
                </c:pt>
                <c:pt idx="1">
                  <c:v>1.7756416511373256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Sheet1!$G$2:$G$3</c:f>
              <c:numCache>
                <c:formatCode>0.0;;</c:formatCode>
                <c:ptCount val="2"/>
                <c:pt idx="0">
                  <c:v>7.2258038424954094</c:v>
                </c:pt>
                <c:pt idx="1">
                  <c:v>7.2258038424954094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(597)</c:v>
                </c:pt>
                <c:pt idx="1">
                  <c:v>The Walton Centre NHS Foundation Trust (597)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2.7741961575045906</c:v>
                </c:pt>
                <c:pt idx="1">
                  <c:v>2.7741961575045906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The Walton Centre NHS Foundation Trust (561)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The Walton Centre NHS Foundation Trust (561)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The Walton Centre NHS Foundation Trust (561)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The Walton Centre NHS Foundation Trust (561)</c:v>
                </c:pt>
              </c:strCache>
            </c:strRef>
          </c:cat>
          <c:val>
            <c:numRef>
              <c:f>Sheet1!$G$2:$G$3</c:f>
              <c:numCache>
                <c:formatCode>0.0;;</c:formatCode>
                <c:ptCount val="2"/>
                <c:pt idx="0">
                  <c:v>8.2750824894122417</c:v>
                </c:pt>
                <c:pt idx="1">
                  <c:v>8.2750824894122417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The Walton Centre NHS Foundation Trust (561)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The Walton Centre NHS Foundation Trust (561)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The Walton Centre NHS Foundation Trust (561)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1.7249175105877583</c:v>
                </c:pt>
                <c:pt idx="1">
                  <c:v>1.7249175105877583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The Walton Centre NHS Foundation Trust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The Walton Centre NHS Foundation Trust (473)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The Walton Centre NHS Foundation Trust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The Walton Centre NHS Foundation Trust (473)</c:v>
                </c:pt>
              </c:strCache>
            </c:strRef>
          </c:cat>
          <c:val>
            <c:numRef>
              <c:f>Sheet1!$G$2:$G$3</c:f>
              <c:numCache>
                <c:formatCode>0.0;;</c:formatCode>
                <c:ptCount val="2"/>
                <c:pt idx="0">
                  <c:v>9.086706810464678</c:v>
                </c:pt>
                <c:pt idx="1">
                  <c:v>9.086706810464678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The Walton Centre NHS Foundation Trust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The Walton Centre NHS Foundation Trust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The Walton Centre NHS Foundation Trust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0.91329318953532201</c:v>
                </c:pt>
                <c:pt idx="1">
                  <c:v>0.91329318953532201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Walton Centre NHS Foundation Trust (439)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Walton Centre NHS Foundation Trust (439)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Walton Centre NHS Foundation Trust (439)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Walton Centre NHS Foundation Trust (439)</c:v>
                </c:pt>
              </c:strCache>
            </c:strRef>
          </c:cat>
          <c:val>
            <c:numRef>
              <c:f>Sheet1!$G$2:$G$3</c:f>
              <c:numCache>
                <c:formatCode>0.0;;</c:formatCode>
                <c:ptCount val="2"/>
                <c:pt idx="0">
                  <c:v>4.3221665155824311</c:v>
                </c:pt>
                <c:pt idx="1">
                  <c:v>4.3221665155824311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Walton Centre NHS Foundation Trust (439)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Walton Centre NHS Foundation Trust (439)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Walton Centre NHS Foundation Trust (439)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5.6778334844175689</c:v>
                </c:pt>
                <c:pt idx="1">
                  <c:v>5.6778334844175689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Sheet1!$G$2:$G$3</c:f>
              <c:numCache>
                <c:formatCode>0.0;;</c:formatCode>
                <c:ptCount val="2"/>
                <c:pt idx="0">
                  <c:v>6.5291285106495502</c:v>
                </c:pt>
                <c:pt idx="1">
                  <c:v>6.5291285106495502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(571)</c:v>
                </c:pt>
                <c:pt idx="1">
                  <c:v>The Walton Centre NHS Foundation Trust (571)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3.4708714893504498</c:v>
                </c:pt>
                <c:pt idx="1">
                  <c:v>3.4708714893504498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The Walton Centre NHS Foundation Trust (563)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The Walton Centre NHS Foundation Trust (563)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The Walton Centre NHS Foundation Trust (563)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The Walton Centre NHS Foundation Trust (563)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The Walton Centre NHS Foundation Trust (563)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The Walton Centre NHS Foundation Trust (563)</c:v>
                </c:pt>
              </c:strCache>
            </c:strRef>
          </c:cat>
          <c:val>
            <c:numRef>
              <c:f>Sheet1!$I$2:$I$3</c:f>
              <c:numCache>
                <c:formatCode>0.0;;</c:formatCode>
                <c:ptCount val="2"/>
                <c:pt idx="0">
                  <c:v>8.8868443802939225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The Walton Centre NHS Foundation Trust (563)</c:v>
                </c:pt>
              </c:strCache>
            </c:strRef>
          </c:cat>
          <c:val>
            <c:numRef>
              <c:f>Sheet1!$J$2:$J$3</c:f>
              <c:numCache>
                <c:formatCode>0.0;;</c:formatCode>
                <c:ptCount val="2"/>
                <c:pt idx="0">
                  <c:v>0</c:v>
                </c:pt>
                <c:pt idx="1">
                  <c:v>8.8868443802939225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1.1131556197060775</c:v>
                </c:pt>
                <c:pt idx="1">
                  <c:v>1.1131556197060775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0.18310819202371142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0.58122358421161024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0.16204078974498248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1.6916827664082899</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0.16204078974498248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0.58122358421161024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1.1627213958489477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8.8064415929184943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The Walton Centre NHS Foundation Trust (316)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The Walton Centre NHS Foundation Trust (316)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The Walton Centre NHS Foundation Trust (316)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The Walton Centre NHS Foundation Trust (316)</c:v>
                </c:pt>
              </c:strCache>
            </c:strRef>
          </c:cat>
          <c:val>
            <c:numRef>
              <c:f>Sheet1!$G$2:$G$3</c:f>
              <c:numCache>
                <c:formatCode>0.0;;</c:formatCode>
                <c:ptCount val="2"/>
                <c:pt idx="0">
                  <c:v>7.8197135965737061</c:v>
                </c:pt>
                <c:pt idx="1">
                  <c:v>7.8197135965737061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The Walton Centre NHS Foundation Trust (316)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The Walton Centre NHS Foundation Trust (316)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The Walton Centre NHS Foundation Trust (316)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2.1802864034262939</c:v>
                </c:pt>
                <c:pt idx="1">
                  <c:v>2.1802864034262939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The Walton Centre NHS Foundation Trust (386)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The Walton Centre NHS Foundation Trust (386)</c:v>
                </c:pt>
              </c:strCache>
            </c:strRef>
          </c:cat>
          <c:val>
            <c:numRef>
              <c:f>Sheet1!$E$2:$E$3</c:f>
              <c:numCache>
                <c:formatCode>0.0;;</c:formatCode>
                <c:ptCount val="2"/>
                <c:pt idx="0">
                  <c:v>5.6642826343284884</c:v>
                </c:pt>
                <c:pt idx="1">
                  <c:v>5.6642826343284884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The Walton Centre NHS Foundation Trust (386)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The Walton Centre NHS Foundation Trust (386)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The Walton Centre NHS Foundation Trust (386)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The Walton Centre NHS Foundation Trust (386)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The Walton Centre NHS Foundation Trust (386)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4.3357173656715116</c:v>
                </c:pt>
                <c:pt idx="1">
                  <c:v>4.3357173656715116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Sheet1!$G$2:$G$3</c:f>
              <c:numCache>
                <c:formatCode>0.0;;</c:formatCode>
                <c:ptCount val="2"/>
                <c:pt idx="0">
                  <c:v>0</c:v>
                </c:pt>
                <c:pt idx="1">
                  <c:v>9.4135781828156979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Sheet1!$I$2:$I$3</c:f>
              <c:numCache>
                <c:formatCode>0.0;;</c:formatCode>
                <c:ptCount val="2"/>
                <c:pt idx="0">
                  <c:v>9.4135781828156979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0.58642181718430209</c:v>
                </c:pt>
                <c:pt idx="1">
                  <c:v>0.58642181718430209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The Walton Centre NHS Foundation Trust (593)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The Walton Centre NHS Foundation Trust (593)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The Walton Centre NHS Foundation Trust (593)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The Walton Centre NHS Foundation Trust (593)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The Walton Centre NHS Foundation Trust (593)</c:v>
                </c:pt>
              </c:strCache>
            </c:strRef>
          </c:cat>
          <c:val>
            <c:numRef>
              <c:f>Sheet1!$H$2:$H$3</c:f>
              <c:numCache>
                <c:formatCode>0.0;;</c:formatCode>
                <c:ptCount val="2"/>
                <c:pt idx="0">
                  <c:v>0</c:v>
                </c:pt>
                <c:pt idx="1">
                  <c:v>9.4654623289421451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The Walton Centre NHS Foundation Trust (593)</c:v>
                </c:pt>
              </c:strCache>
            </c:strRef>
          </c:cat>
          <c:val>
            <c:numRef>
              <c:f>Sheet1!$I$2:$I$3</c:f>
              <c:numCache>
                <c:formatCode>0.0;;</c:formatCode>
                <c:ptCount val="2"/>
                <c:pt idx="0">
                  <c:v>9.4654623289421451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(593)</c:v>
                </c:pt>
                <c:pt idx="1">
                  <c:v>The Walton Centre NHS Foundation Trust (593)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0.53453767105785488</c:v>
                </c:pt>
                <c:pt idx="1">
                  <c:v>0.53453767105785488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Sheet1!$I$2:$I$3</c:f>
              <c:numCache>
                <c:formatCode>0.0;;</c:formatCode>
                <c:ptCount val="2"/>
                <c:pt idx="0">
                  <c:v>0</c:v>
                </c:pt>
                <c:pt idx="1">
                  <c:v>9.0222458100693341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(599)</c:v>
                </c:pt>
                <c:pt idx="1">
                  <c:v>The Walton Centre NHS Foundation Trust (599)</c:v>
                </c:pt>
              </c:strCache>
            </c:strRef>
          </c:cat>
          <c:val>
            <c:numRef>
              <c:f>Sheet1!$J$2:$J$3</c:f>
              <c:numCache>
                <c:formatCode>0.0;;</c:formatCode>
                <c:ptCount val="2"/>
                <c:pt idx="0">
                  <c:v>9.0222458100693341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0.97775418993066587</c:v>
                </c:pt>
                <c:pt idx="1">
                  <c:v>0.97775418993066587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9.0502571785981374</c:v>
                </c:pt>
                <c:pt idx="1">
                  <c:v>8.9447782770861988</c:v>
                </c:pt>
                <c:pt idx="2">
                  <c:v>8.8897804075775433</c:v>
                </c:pt>
                <c:pt idx="3">
                  <c:v>9.0717835741010493</c:v>
                </c:pt>
                <c:pt idx="4">
                  <c:v>8.8064415929184943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6.4433600273409599</c:v>
                </c:pt>
                <c:pt idx="1">
                  <c:v>6.4536129380314211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8.6820021049387108</c:v>
                </c:pt>
                <c:pt idx="1">
                  <c:v>8.5066343204072936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8.8749755975405034</c:v>
                </c:pt>
                <c:pt idx="1">
                  <c:v>8.5838040619192029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9.3195050742294026</c:v>
                </c:pt>
                <c:pt idx="1">
                  <c:v>8.9362711995055779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0.19698177800152017</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0.42963188076901826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0.11977815620449395</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1.2504668914672248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0.11977815620449306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0.42963188076901915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0.41043815294008645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7.8222365328261132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4.302075076817454</c:v>
                </c:pt>
                <c:pt idx="1">
                  <c:v>4.3811985175587562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7.3683154753811264</c:v>
                </c:pt>
                <c:pt idx="1">
                  <c:v>9.0816337237657514</c:v>
                </c:pt>
                <c:pt idx="2">
                  <c:v>8.9702616017369827</c:v>
                </c:pt>
                <c:pt idx="3">
                  <c:v>6.8066009777389844</c:v>
                </c:pt>
                <c:pt idx="4">
                  <c:v>7.7257796001365007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9.6685597471997351</c:v>
                </c:pt>
                <c:pt idx="1">
                  <c:v>9.4298643664257487</c:v>
                </c:pt>
                <c:pt idx="2">
                  <c:v>9.523724811938564</c:v>
                </c:pt>
                <c:pt idx="3">
                  <c:v>9.5444214638117018</c:v>
                </c:pt>
                <c:pt idx="4">
                  <c:v>9.4689528157996943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9.1552536636502424</c:v>
                </c:pt>
                <c:pt idx="1">
                  <c:v>8.8301612126247431</c:v>
                </c:pt>
                <c:pt idx="2">
                  <c:v>8.9320125877575549</c:v>
                </c:pt>
                <c:pt idx="3">
                  <c:v>8.9860762222797064</c:v>
                </c:pt>
                <c:pt idx="4">
                  <c:v>8.8785690434172633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8.2893862424518279</c:v>
                </c:pt>
                <c:pt idx="1">
                  <c:v>8.4712856465632171</c:v>
                </c:pt>
                <c:pt idx="2">
                  <c:v>8.2238840019680524</c:v>
                </c:pt>
                <c:pt idx="3">
                  <c:v>8.2503986325118017</c:v>
                </c:pt>
                <c:pt idx="4">
                  <c:v>8.4097714711321068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9.8074572354525369</c:v>
                </c:pt>
                <c:pt idx="1">
                  <c:v>9.7495610446512178</c:v>
                </c:pt>
                <c:pt idx="2">
                  <c:v>9.6569623413226076</c:v>
                </c:pt>
                <c:pt idx="3">
                  <c:v>9.7888653879398166</c:v>
                </c:pt>
                <c:pt idx="4">
                  <c:v>9.7413971133082082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9.1427933246147095</c:v>
                </c:pt>
                <c:pt idx="1">
                  <c:v>8.927077547508155</c:v>
                </c:pt>
                <c:pt idx="2">
                  <c:v>9.190426300186342</c:v>
                </c:pt>
                <c:pt idx="3">
                  <c:v>9.1452518637115361</c:v>
                </c:pt>
                <c:pt idx="4">
                  <c:v>9.1922555195406872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9.5797308583394898</c:v>
                </c:pt>
                <c:pt idx="1">
                  <c:v>9.5630317652779784</c:v>
                </c:pt>
                <c:pt idx="2">
                  <c:v>9.5546889332922262</c:v>
                </c:pt>
                <c:pt idx="3">
                  <c:v>9.5908051319187511</c:v>
                </c:pt>
                <c:pt idx="4">
                  <c:v>9.5255827211788073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8.8294115233804007</c:v>
                </c:pt>
                <c:pt idx="1">
                  <c:v>8.9951272680499823</c:v>
                </c:pt>
                <c:pt idx="2">
                  <c:v>8.9790168200636327</c:v>
                </c:pt>
                <c:pt idx="3">
                  <c:v>9.1954120760493154</c:v>
                </c:pt>
                <c:pt idx="4">
                  <c:v>9.0387795477799582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9.2529061184780819</c:v>
                </c:pt>
                <c:pt idx="1">
                  <c:v>9.1125355169854174</c:v>
                </c:pt>
                <c:pt idx="2">
                  <c:v>9.1029200977477949</c:v>
                </c:pt>
                <c:pt idx="3">
                  <c:v>9.3388225890507019</c:v>
                </c:pt>
                <c:pt idx="4">
                  <c:v>9.1258316350141495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0.37188601921586972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0.55846419295852012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0.15569564162480098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1.6254403237362105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0.15569564162480098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0.55846419295852012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0.55882268191430917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6.2757039611265508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9.5470856076256734</c:v>
                </c:pt>
                <c:pt idx="1">
                  <c:v>9.2305305570041156</c:v>
                </c:pt>
                <c:pt idx="2">
                  <c:v>9.4671816931826633</c:v>
                </c:pt>
                <c:pt idx="3">
                  <c:v>9.4264315709401512</c:v>
                </c:pt>
                <c:pt idx="4">
                  <c:v>9.3545385601467128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9.0290077378547746</c:v>
                </c:pt>
                <c:pt idx="1">
                  <c:v>9.0674883844206615</c:v>
                </c:pt>
                <c:pt idx="2">
                  <c:v>9.0932840744608736</c:v>
                </c:pt>
                <c:pt idx="3">
                  <c:v>9.2810009483328955</c:v>
                </c:pt>
                <c:pt idx="4">
                  <c:v>9.2607748653325181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8.3980474383951886</c:v>
                </c:pt>
                <c:pt idx="1">
                  <c:v>7.4558332975151531</c:v>
                </c:pt>
                <c:pt idx="2">
                  <c:v>7.7761435603022608</c:v>
                </c:pt>
                <c:pt idx="3">
                  <c:v>8.0053575257818466</c:v>
                </c:pt>
                <c:pt idx="4">
                  <c:v>7.9619798343223209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8.5238601411149535</c:v>
                </c:pt>
                <c:pt idx="1">
                  <c:v>8.272603951760507</c:v>
                </c:pt>
                <c:pt idx="2">
                  <c:v>8.5956400676249896</c:v>
                </c:pt>
                <c:pt idx="3">
                  <c:v>8.4631772503379086</c:v>
                </c:pt>
                <c:pt idx="4">
                  <c:v>8.2815202089649294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7.914656663924589</c:v>
                </c:pt>
                <c:pt idx="1">
                  <c:v>7.8416068934126733</c:v>
                </c:pt>
                <c:pt idx="2">
                  <c:v>8.1057473317570867</c:v>
                </c:pt>
                <c:pt idx="3">
                  <c:v>7.9741062563627976</c:v>
                </c:pt>
                <c:pt idx="4">
                  <c:v>8.0517211487259228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9.4220953944648134</c:v>
                </c:pt>
                <c:pt idx="1">
                  <c:v>9.2713371927485042</c:v>
                </c:pt>
                <c:pt idx="2">
                  <c:v>9.2393597468799875</c:v>
                </c:pt>
                <c:pt idx="3">
                  <c:v>9.3921094887886092</c:v>
                </c:pt>
                <c:pt idx="4">
                  <c:v>9.249693549306695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8.2747339347740585</c:v>
                </c:pt>
                <c:pt idx="1">
                  <c:v>8.2842957543473332</c:v>
                </c:pt>
                <c:pt idx="2">
                  <c:v>8.4015085761645345</c:v>
                </c:pt>
                <c:pt idx="3">
                  <c:v>8.7694925828770849</c:v>
                </c:pt>
                <c:pt idx="4">
                  <c:v>8.3510713968946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9.7171669281458843</c:v>
                </c:pt>
                <c:pt idx="1">
                  <c:v>9.4652481125829961</c:v>
                </c:pt>
                <c:pt idx="2">
                  <c:v>9.5990741214533504</c:v>
                </c:pt>
                <c:pt idx="3">
                  <c:v>9.7996914437912679</c:v>
                </c:pt>
                <c:pt idx="4">
                  <c:v>9.6556639225090279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9.335858427643549</c:v>
                </c:pt>
                <c:pt idx="1">
                  <c:v>9.0186452623996054</c:v>
                </c:pt>
                <c:pt idx="2">
                  <c:v>9.1022360227032344</c:v>
                </c:pt>
                <c:pt idx="3">
                  <c:v>9.4095865296493351</c:v>
                </c:pt>
                <c:pt idx="4">
                  <c:v>9.0692077104202138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8.9556454846455402</c:v>
                </c:pt>
                <c:pt idx="1">
                  <c:v>8.5869069282832182</c:v>
                </c:pt>
                <c:pt idx="2">
                  <c:v>8.3381883607903085</c:v>
                </c:pt>
                <c:pt idx="3">
                  <c:v>8.7687707549051837</c:v>
                </c:pt>
                <c:pt idx="4">
                  <c:v>8.5763892070652705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7.9258365307505061</c:v>
                </c:pt>
                <c:pt idx="1">
                  <c:v>7.52235955488384</c:v>
                </c:pt>
                <c:pt idx="2">
                  <c:v>7.8629689475648821</c:v>
                </c:pt>
                <c:pt idx="3">
                  <c:v>7.4462954232119278</c:v>
                </c:pt>
                <c:pt idx="4">
                  <c:v>7.1747749979065469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6.8333127282142332</c:v>
                </c:pt>
                <c:pt idx="1">
                  <c:v>6.6857882547724454</c:v>
                </c:pt>
                <c:pt idx="2">
                  <c:v>6.5403279054781969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8.6096813168156938</c:v>
                </c:pt>
                <c:pt idx="1">
                  <c:v>8.2238910548583828</c:v>
                </c:pt>
                <c:pt idx="2">
                  <c:v>8.6620588054207008</c:v>
                </c:pt>
                <c:pt idx="3">
                  <c:v>8.4376155832057691</c:v>
                </c:pt>
                <c:pt idx="4">
                  <c:v>8.2243583488626744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8.0726677881842317</c:v>
                </c:pt>
                <c:pt idx="1">
                  <c:v>7.7519498453467106</c:v>
                </c:pt>
                <c:pt idx="2">
                  <c:v>7.1676627510549746</c:v>
                </c:pt>
                <c:pt idx="3">
                  <c:v>7.4811616575691593</c:v>
                </c:pt>
                <c:pt idx="4">
                  <c:v>7.2258038424954094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8.167312482112882</c:v>
                </c:pt>
                <c:pt idx="1">
                  <c:v>8.7917407831757277</c:v>
                </c:pt>
                <c:pt idx="2">
                  <c:v>8.5646043239538461</c:v>
                </c:pt>
                <c:pt idx="3">
                  <c:v>8.9163255691850196</c:v>
                </c:pt>
                <c:pt idx="4">
                  <c:v>8.2750824894122417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9.2189977851560609</c:v>
                </c:pt>
                <c:pt idx="1">
                  <c:v>8.9639322815494289</c:v>
                </c:pt>
                <c:pt idx="2">
                  <c:v>9.0037069305449258</c:v>
                </c:pt>
                <c:pt idx="3">
                  <c:v>9.086706810464678</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4.9815654200575521</c:v>
                </c:pt>
                <c:pt idx="1">
                  <c:v>4.6583386378216396</c:v>
                </c:pt>
                <c:pt idx="2">
                  <c:v>4.4340746386923948</c:v>
                </c:pt>
                <c:pt idx="3">
                  <c:v>4.6790103039039481</c:v>
                </c:pt>
                <c:pt idx="4">
                  <c:v>4.3221665155824311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7.1287509531039479</c:v>
                </c:pt>
                <c:pt idx="1">
                  <c:v>6.7569283504185957</c:v>
                </c:pt>
                <c:pt idx="2">
                  <c:v>7.1533938214893649</c:v>
                </c:pt>
                <c:pt idx="3">
                  <c:v>6.8699862943966741</c:v>
                </c:pt>
                <c:pt idx="4">
                  <c:v>6.5291285106495502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8.9294924801473989</c:v>
                </c:pt>
                <c:pt idx="1">
                  <c:v>8.9545678965862034</c:v>
                </c:pt>
                <c:pt idx="2">
                  <c:v>8.8487341734915468</c:v>
                </c:pt>
                <c:pt idx="3">
                  <c:v>8.6216855511453918</c:v>
                </c:pt>
                <c:pt idx="4">
                  <c:v>8.8868443802939225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8.4331784786797339</c:v>
                </c:pt>
                <c:pt idx="1">
                  <c:v>8.5310876729298073</c:v>
                </c:pt>
                <c:pt idx="2">
                  <c:v>8.5286896058612083</c:v>
                </c:pt>
                <c:pt idx="3">
                  <c:v>8.3454422792139002</c:v>
                </c:pt>
                <c:pt idx="4">
                  <c:v>7.8197135965737061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9.4771878500938715</c:v>
                </c:pt>
                <c:pt idx="1">
                  <c:v>9.4135781828156979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9.5548586461576654</c:v>
                </c:pt>
                <c:pt idx="1">
                  <c:v>9.3812697537859844</c:v>
                </c:pt>
                <c:pt idx="2">
                  <c:v>9.4844339232596759</c:v>
                </c:pt>
                <c:pt idx="3">
                  <c:v>9.5592922334022195</c:v>
                </c:pt>
                <c:pt idx="4">
                  <c:v>9.4654623289421451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9.0317256993937924</c:v>
                </c:pt>
                <c:pt idx="1">
                  <c:v>8.7362833282276586</c:v>
                </c:pt>
                <c:pt idx="2">
                  <c:v>8.9207513280416944</c:v>
                </c:pt>
                <c:pt idx="3">
                  <c:v>9.0557686538633106</c:v>
                </c:pt>
                <c:pt idx="4">
                  <c:v>9.0222458100693341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7.7223219219083488</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0.82867132867132864</c:v>
                </c:pt>
                <c:pt idx="1">
                  <c:v>0.1713286713286713</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0.24775058693825835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0.12387104703586393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1.2931960888200287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0.12387104703586349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0.44431265764340466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1.1473849663809315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4.3811985175587562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0.16790864453982657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0.26402777810695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7.3608970525683048E-2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0.76846716858960917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3.2454415176971452E-2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8.9362711995055779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0.13772314225615112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0.32997527231387913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9.1994638852422206E-2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0.96041092735672162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9.1994638852421318E-2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0.32997527231387913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2.584490663335437E-2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8.5838040619192029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7.083740236821523E-2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0.28760140563809422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8.0181121632526775E-2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0.83707949011172555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8.0181121632525887E-2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0.28760140563809422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0.32775645164574385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8.5066343204072936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3.8630228599545902E-2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0.16231495594451584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1.6945450224835046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0.16231495594451584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0.58220699006523979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1.2849601957518555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6.4536129380314211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2.9329111118613582E-2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0.25552093286031052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7.1237325672568019E-2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0.74370753410271462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7.1237325672568019E-2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0.25552093286031052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0.2590424477412423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9.4689528157996943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3.1570424127842687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0.3303850140045963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0.38529823231978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7.7257796001365007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7.6285240464344942E-2</c:v>
                </c:pt>
                <c:pt idx="1">
                  <c:v>0.12437810945273629</c:v>
                </c:pt>
                <c:pt idx="2">
                  <c:v>0.3946932006633499</c:v>
                </c:pt>
                <c:pt idx="3">
                  <c:v>0.40464344941956881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0.11293668333409279</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0.15412816567144283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4.296978024596676E-2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0.44859838583145262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4.296978024596676E-2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0.15412816567144283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4.9737280015511587E-2</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9.7413971133082082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0.60721510918075516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0.17680640384534652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1.8458336746353421</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0.17680640384534652</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0.63418631763203059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0.42121472110189373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6.9272959158454306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0.27166722913966179</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0.38574771418494436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0.10754357866196429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1.1227396444230973</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0.10754357866196607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0.38574771418494436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0.33212033768386107</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8.3867127777138037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0.55469378181199946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0.30693920328844904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8.5572355037899506E-2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0.89336319902173145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8.5572355037898618E-2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0.30693920328845081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0.60971067939520296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8.4097714711321068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0.33629310106391497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0.10235513199428414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1.0685730001728651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0.10235513199428503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0.36713729162759989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0.5171601580186298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8.8785690434172633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0.17855310975065741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7.7624397001560652E-2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0.81038764910387684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7.7624397001560652E-2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0.27843069833537371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0.11785564936107917</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9.0387795477799582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0.21556335762747914</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6.1834333820145915E-2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0.64554163837699008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6.1834333820145915E-2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0.22179337182226533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0.14569070274245988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9.5255827211788073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0.93864013266998336</c:v>
                </c:pt>
                <c:pt idx="1">
                  <c:v>6.6334991708126038E-3</c:v>
                </c:pt>
                <c:pt idx="2">
                  <c:v>9.9502487562189053E-3</c:v>
                </c:pt>
                <c:pt idx="3">
                  <c:v>8.291873963515755E-3</c:v>
                </c:pt>
                <c:pt idx="4">
                  <c:v>3.3167495854063019E-3</c:v>
                </c:pt>
                <c:pt idx="5">
                  <c:v>3.316749585406302E-2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1.9330832164692779E-2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0.25028933653619045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6.9778795731568977E-2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0.72848068924864151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6.9778795731568977E-2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0.25028933653619134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0.41433506505230078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9.1922555195406872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0.25200243055531146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0.37070742630149045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0.10335045884916028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1.0789640707791452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0.10335045884916028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0.37070742630149134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0.78352512802865881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7.9619798343223209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0.13010413174464741</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0.27030927837068308</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7.536020583541081E-2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0.786749815804896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7.536020583541081E-2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0.27030927837068219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0.14399024846746933</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9.2607748653325181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0.14200071275255866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0.18708941213869856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5.2159129325422882E-2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0.54453388143531711</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5.2159129325422882E-2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0.18708941213869856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0.40223807342822049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9.3545385601467128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5.2704258947549043E-2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0.25071480317255901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6.9897412648774804E-2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0.72971903297036178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6.9897412648774804E-2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0.25071480317255812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0.39500125050664359</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9.1258316350141495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0.3087248322147651</c:v>
                </c:pt>
                <c:pt idx="1">
                  <c:v>5.0335570469798646E-3</c:v>
                </c:pt>
                <c:pt idx="2">
                  <c:v>0.6459731543624162</c:v>
                </c:pt>
                <c:pt idx="3">
                  <c:v>0</c:v>
                </c:pt>
                <c:pt idx="4">
                  <c:v>0</c:v>
                </c:pt>
                <c:pt idx="5">
                  <c:v>3.3557046979865771E-3</c:v>
                </c:pt>
                <c:pt idx="6">
                  <c:v>0</c:v>
                </c:pt>
                <c:pt idx="7">
                  <c:v>1.342281879194631E-2</c:v>
                </c:pt>
                <c:pt idx="8">
                  <c:v>2.3489932885906041E-2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0.20375705062402183</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0.33444282969692996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9.3240160449006737E-2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0.97341399543266505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9.3240160449006737E-2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0.33444282969692907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0.61830956242551416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8.3510713968946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0.18691816218596813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6.3412909988180388E-2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0.66202174874383246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6.3412909988180388E-2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0.22745556156955082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0.27872710004122503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9.249693549306695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0.13850131280585831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0.2732051351144138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7.6167549044614979E-2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0.79517836392377639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7.6167549044614979E-2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0.2732051351144138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0.55983130110753709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8.0517211487259228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0.16069335037943944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0.2746284567933257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7.6564360487194172E-2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0.79932101886875095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7.6564360487193284E-2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0.27462845679332659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0.59435580112927511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8.2815202089649294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0.29648094209261089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0.24462260091840893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6.819895220882799E-2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0.71198734787916163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6.8198952208826213E-2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0.24462260091840982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0.64434238053851622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8.5763892070652705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0.31816903729962576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0.18602287329671441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5.1861786270283261E-2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0.54142966228850398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5.1861786270283261E-2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0.18602287329671441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0.34859590617829106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9.0692077104202138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0.15082732431210033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4.2302905501388821E-2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0.44163630847716107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4.2302905501388821E-2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0.15173615480878411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2.7308043452496378E-2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9.6556639225090279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4</c:v>
                </c:pt>
                <c:pt idx="1">
                  <c:v>14</c:v>
                </c:pt>
                <c:pt idx="2">
                  <c:v>3</c:v>
                </c:pt>
                <c:pt idx="3">
                  <c:v>24</c:v>
                </c:pt>
                <c:pt idx="5">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8.8852234021515493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7.6415087364686221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8.281606815436362</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0.10526719029008547</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0.61964606903208619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0.1727526912462265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1.8035134924473049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0.17275269124622739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0.61964606903208619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0.20398824905622526</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8.1425277585570282</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0.43404756880724804</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0.53315545281790744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0.14863975409505148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1.5517778628547365</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0.14863975409505148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0.53315545281790744</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0.41432509384780403</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8.4206858723156941</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36</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7.2499263665498033</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0.28276779596887192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9.0824226282922638E-2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0.94819198682622119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9.0824226282921749E-2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0.32577712325695796</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0.74521490367420995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7.2258038424954094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1.0346678186900204</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0.51003491881771534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0.1421939220770696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1.4844842946294605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0.1421939220770696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0.51003491881771623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3.6461957308839388E-2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8.2243583488626744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4.6241214410819076E-2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0.35654417397742133</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9.9401849993133951E-2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1.037741156699667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9.9401849993133951E-2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0.35654417397742133</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1.0404456184627522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6.5403279054781969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0.26926929542759304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9.1232238924460418E-2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0.95245158069300651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9.1232238924460418E-2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0.32724062248015695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0.49439728515515569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7.1747749979065469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0.22125730575574654</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0.32652130400331725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9.1031698311120124E-2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0.95035796525157679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9.1031698311120124E-2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0.32652130400331725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1.2808352745415466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6.5291285106495502</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0.29820070514804309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0.11547138560058468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1.205504819750757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0.11547138560058468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0.41418393923083752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0.38910366181754164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4.3221665155824311</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8.0173395195913599E-2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0.13613103186265008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3.795231389611331E-2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0.39621675174759829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3.795231389611331E-2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0.13613103186265008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0.22046747207450856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9.086706810464678</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0.34802489749376342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0.11391626602068872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1.1892695928232975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0.1139162660206896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0.40860588584361679</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0.52030445527915958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8.2750824894122417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5.6642826343284884</c:v>
                </c:pt>
                <c:pt idx="1">
                  <c:v>6.2757039611265508</c:v>
                </c:pt>
                <c:pt idx="2">
                  <c:v>7.8197135965737061</c:v>
                </c:pt>
                <c:pt idx="3" formatCode="General">
                  <c:v>7.6415087364686221</c:v>
                </c:pt>
                <c:pt idx="4">
                  <c:v>4.3221665155824311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6.408272257290359</c:v>
                </c:pt>
                <c:pt idx="1">
                  <c:v>6.8928339503528786</c:v>
                </c:pt>
                <c:pt idx="2">
                  <c:v>8.0505971283607618</c:v>
                </c:pt>
                <c:pt idx="3" formatCode="General">
                  <c:v>7.8553173356277179</c:v>
                </c:pt>
                <c:pt idx="4">
                  <c:v>4.513074126480582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0.32773649564655294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0.41297432047234039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0.11513415293446272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1.2019841587465265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0.11513415293446272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0.41297432047234039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0.31468007169791701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5.6642826343284884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0.36590692851171092</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0.12005886475199201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1.2533974487234119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0.12005886475199112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0.43063875334938828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0.13239563023062217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7.8197135965737061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0.66879614456760983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0.49135784508346347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0.1369868935595866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1.4301236585137937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0.13698689355958749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0.49135784508346347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0.68714806602499046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8.8868443802939225</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9.4135781828156979</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0.34590026564903731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0.20482434030069818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5.7103494701337354E-2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0.59615235176259773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5.7103494701337354E-2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0.20482434030069818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0.21973044351895687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9.4135781828156979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9.4654623289421451</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8.8064415929184943</c:v>
                </c:pt>
                <c:pt idx="1">
                  <c:v>8.4206858723156941</c:v>
                </c:pt>
                <c:pt idx="2">
                  <c:v>8.8868443802939225</c:v>
                </c:pt>
                <c:pt idx="3">
                  <c:v>7.7257796001365007</c:v>
                </c:pt>
                <c:pt idx="4">
                  <c:v>6.6274472397763518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6.6213835006130024</c:v>
                </c:pt>
                <c:pt idx="1">
                  <c:v>6.7874547888115169</c:v>
                </c:pt>
                <c:pt idx="2">
                  <c:v>7.6033156939065893</c:v>
                </c:pt>
                <c:pt idx="3">
                  <c:v>6.5850200196343787</c:v>
                </c:pt>
                <c:pt idx="4">
                  <c:v>5.6373932418186374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0.20950633861347612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0.16943363653065369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4.723683108976573E-2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0.49314578890941618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4.723683108976573E-2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0.16943363653065369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0.26045737129540569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9.4654623289421451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0.10689146930508375</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0.2548910694301556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7.1061724457430309E-2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0.74187428242654363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7.1061724457431197E-2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0.25489106943015472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0.56021673000413408</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9.0222458100693341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The Walton Centre NHS Foundation Trust (367)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The Walton Centre NHS Foundation Trust (367)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The Walton Centre NHS Foundation Trust (367)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The Walton Centre NHS Foundation Trust (367)</c:v>
                </c:pt>
              </c:strCache>
            </c:strRef>
          </c:cat>
          <c:val>
            <c:numRef>
              <c:f>Sheet1!$G$2:$G$3</c:f>
              <c:numCache>
                <c:formatCode>0.0;;</c:formatCode>
                <c:ptCount val="2"/>
                <c:pt idx="0">
                  <c:v>6.2757039611265508</c:v>
                </c:pt>
                <c:pt idx="1">
                  <c:v>6.2757039611265508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The Walton Centre NHS Foundation Trust (367)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The Walton Centre NHS Foundation Trust (367)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The Walton Centre NHS Foundation Trust (367)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3.7242960388734492</c:v>
                </c:pt>
                <c:pt idx="1">
                  <c:v>3.7242960388734492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The Walton Centre NHS Foundation Trust (378)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The Walton Centre NHS Foundation Trust (378)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The Walton Centre NHS Foundation Trust (378)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The Walton Centre NHS Foundation Trust (378)</c:v>
                </c:pt>
              </c:strCache>
            </c:strRef>
          </c:cat>
          <c:val>
            <c:numRef>
              <c:f>Sheet1!$G$2:$G$3</c:f>
              <c:numCache>
                <c:formatCode>0.0;;</c:formatCode>
                <c:ptCount val="2"/>
                <c:pt idx="0">
                  <c:v>7.8222365328261132</c:v>
                </c:pt>
                <c:pt idx="1">
                  <c:v>7.8222365328261132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The Walton Centre NHS Foundation Trust (378)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The Walton Centre NHS Foundation Trust (378)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The Walton Centre NHS Foundation Trust (378)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2.1777634671738868</c:v>
                </c:pt>
                <c:pt idx="1">
                  <c:v>2.1777634671738868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Sheet1!$I$2:$I$3</c:f>
              <c:numCache>
                <c:formatCode>0.0;;</c:formatCode>
                <c:ptCount val="2"/>
                <c:pt idx="0">
                  <c:v>0</c:v>
                </c:pt>
                <c:pt idx="1">
                  <c:v>8.8064415929184943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(573)</c:v>
                </c:pt>
                <c:pt idx="1">
                  <c:v>The Walton Centre NHS Foundation Trust (573)</c:v>
                </c:pt>
              </c:strCache>
            </c:strRef>
          </c:cat>
          <c:val>
            <c:numRef>
              <c:f>Sheet1!$J$2:$J$3</c:f>
              <c:numCache>
                <c:formatCode>0.0;;</c:formatCode>
                <c:ptCount val="2"/>
                <c:pt idx="0">
                  <c:v>8.8064415929184943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1.1935584070815057</c:v>
                </c:pt>
                <c:pt idx="1">
                  <c:v>1.1935584070815057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Walton Centre NHS Foundation Trust (119)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Walton Centre NHS Foundation Trust (119)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Walton Centre NHS Foundation Trust (119)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Walton Centre NHS Foundation Trust (119)</c:v>
                </c:pt>
              </c:strCache>
            </c:strRef>
          </c:cat>
          <c:val>
            <c:numRef>
              <c:f>Sheet1!$G$2:$G$3</c:f>
              <c:numCache>
                <c:formatCode>0.0;;</c:formatCode>
                <c:ptCount val="2"/>
                <c:pt idx="0">
                  <c:v>6.6274472397763518</c:v>
                </c:pt>
                <c:pt idx="1">
                  <c:v>6.6274472397763518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Walton Centre NHS Foundation Trust (119)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Walton Centre NHS Foundation Trust (119)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Walton Centre NHS Foundation Trust (119)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3.3725527602236482</c:v>
                </c:pt>
                <c:pt idx="1">
                  <c:v>3.3725527602236482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Sheet1!$G$2:$G$3</c:f>
              <c:numCache>
                <c:formatCode>0.0;;</c:formatCode>
                <c:ptCount val="2"/>
                <c:pt idx="0">
                  <c:v>8.5066343204072936</c:v>
                </c:pt>
                <c:pt idx="1">
                  <c:v>8.5066343204072936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(598)</c:v>
                </c:pt>
                <c:pt idx="1">
                  <c:v>The Walton Centre NHS Foundation Trust (598)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1.4933656795927064</c:v>
                </c:pt>
                <c:pt idx="1">
                  <c:v>1.4933656795927064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6668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RET | The Walton Centre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6668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RET | The Walton Centre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RET | The Walton Centre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Walton Centre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16864407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539241505"/>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32062964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88859307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947189285"/>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762209716"/>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Walton Centre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Walton Centre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603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 to get a bed:</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The wait to get a bed on a ward after arrival</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medicines they were to take at home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767199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05002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17261393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0492880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06727543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41339685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36443143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53379438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6852067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8428802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58603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86877492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8125733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89490330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25233580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37930320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717694419"/>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55524898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9516105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57052382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90648912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6440192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1982643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089823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31473561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5581921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67196925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29937348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12728926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769363357"/>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054779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2153992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8402544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10465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55630800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22996366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36623102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34137612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81540767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6911830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5281776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24951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25819145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7723427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4014430785"/>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88955857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66118317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424029696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8387661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7436729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46656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78736445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4960640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32397069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59861836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40799145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66681731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7283796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87979066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893691569"/>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94888875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304661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67528894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00518785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93481497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15280874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275879421"/>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89859053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27301487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0147958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94620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52484570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2028656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705618713"/>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64519716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626284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8305378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92604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6212837"/>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559817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2075088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15205339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92298730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94028628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932684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64296167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70322325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27850956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505484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8624672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741139615"/>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0217382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08962893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0518702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535528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575578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98788235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4714848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46625777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14269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4457597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03609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02926297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776183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23492305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8014730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9179958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84604545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4507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3893337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20890294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4085880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301338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1854006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7818772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869889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77386214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5055418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9954088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7392611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7680869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6357816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8230319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0052701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5003980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0613805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5668719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8244278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8743368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8728975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0148048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3102118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9187358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5832548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40333682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7191686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0393846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7464727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1791675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8518311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0527416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768846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27358675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49097275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42533593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05028122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5595464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6995978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6670230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863248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2371404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537828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92750235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8897387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46775099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9773678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27952684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42771085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1929825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4322665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15308955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673411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5103883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66213279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9707478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85042088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5557408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38374734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5908085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72662522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04088391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91347981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3073278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97783885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4272010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03776820"/>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7714964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8440046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7206629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3675054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2654636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8019526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5682684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0499160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552434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4954091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504008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5675092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975737528"/>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73491700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603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01258213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97254234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49395733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090063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9516608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249503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247325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664850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2338045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09719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6176996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7933357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8236337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71923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248933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809365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500842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916617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966091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789604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7809749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667068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315357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857484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303018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840522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062541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351674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04763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027452821"/>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80633918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85876548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80772354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344145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767783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225418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870921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199549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434980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9015654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80088467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1854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730782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881325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8159228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875099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690267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49617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5699428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9932557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1030211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2227824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523553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693697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615607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118606733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14919980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10903</TotalTime>
  <Words>16349</Words>
  <Application>Microsoft Office PowerPoint</Application>
  <PresentationFormat>Widescreen</PresentationFormat>
  <Paragraphs>2027</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Walton Centre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2025-08-02T19:01:55Z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